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  <p:sldMasterId id="2147483864" r:id="rId5"/>
    <p:sldMasterId id="2147483869" r:id="rId6"/>
    <p:sldMasterId id="2147483874" r:id="rId7"/>
  </p:sldMasterIdLst>
  <p:notesMasterIdLst>
    <p:notesMasterId r:id="rId24"/>
  </p:notesMasterIdLst>
  <p:sldIdLst>
    <p:sldId id="256" r:id="rId8"/>
    <p:sldId id="261" r:id="rId9"/>
    <p:sldId id="740" r:id="rId10"/>
    <p:sldId id="741" r:id="rId11"/>
    <p:sldId id="723" r:id="rId12"/>
    <p:sldId id="742" r:id="rId13"/>
    <p:sldId id="749" r:id="rId14"/>
    <p:sldId id="743" r:id="rId15"/>
    <p:sldId id="744" r:id="rId16"/>
    <p:sldId id="746" r:id="rId17"/>
    <p:sldId id="747" r:id="rId18"/>
    <p:sldId id="748" r:id="rId19"/>
    <p:sldId id="258" r:id="rId20"/>
    <p:sldId id="259" r:id="rId21"/>
    <p:sldId id="260" r:id="rId22"/>
    <p:sldId id="26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4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image" Target="../media/image20.jpg"/><Relationship Id="rId4" Type="http://schemas.openxmlformats.org/officeDocument/2006/relationships/image" Target="../media/image2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image" Target="../media/image20.jpg"/><Relationship Id="rId4" Type="http://schemas.openxmlformats.org/officeDocument/2006/relationships/image" Target="../media/image2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66039115-797B-304C-9FC0-EFABB1F212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compatible with an Intel Core – i5 processor, 8 GB RAM and 128 GB of SSD (tested)</a:t>
          </a:r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/>
        </a:p>
      </dgm:t>
    </dgm:pt>
    <dgm:pt modelId="{D044F6BA-1D90-EC47-8A78-B9796198ECF5}" type="sibTrans" cxnId="{31C3237C-2299-B649-8C93-587C97AC99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9563C5-C199-4F5B-A899-8CC0710341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Microsoft </a:t>
          </a:r>
          <a:r>
            <a:rPr lang="en-US" dirty="0" err="1"/>
            <a:t>sql</a:t>
          </a:r>
          <a:r>
            <a:rPr lang="en-US" dirty="0"/>
            <a:t> server 2014</a:t>
          </a:r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/>
        </a:p>
      </dgm:t>
    </dgm:pt>
    <dgm:pt modelId="{BC971DAC-9BE2-44B2-ABE4-8099C777E9C4}" type="sibTrans" cxnId="{BBAD9FDB-1013-4B11-A9AE-2815527D1B7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B1A768-2666-4AB4-BDA7-F0E3C4160D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Microsoft Windows 10</a:t>
          </a:r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/>
        </a:p>
      </dgm:t>
    </dgm:pt>
    <dgm:pt modelId="{72FFCBD4-DD9D-4E06-81E4-54307F97A3F0}" type="sibTrans" cxnId="{08DEC938-538C-403B-80C3-828B96DAFF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AA5586A-C40E-4DDA-98A5-6545F36F46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Netbeans</a:t>
          </a:r>
          <a:r>
            <a:rPr lang="en-US" dirty="0"/>
            <a:t> IDE 8.2</a:t>
          </a:r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/>
        </a:p>
      </dgm:t>
    </dgm:pt>
    <dgm:pt modelId="{19FB306E-81B4-4F3F-99EE-765120CBB6B3}" type="sibTrans" cxnId="{119FEAF1-383D-4740-9124-CC9EEA7E35F9}">
      <dgm:prSet/>
      <dgm:spPr/>
      <dgm:t>
        <a:bodyPr/>
        <a:lstStyle/>
        <a:p>
          <a:endParaRPr lang="en-US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4"/>
      <dgm:spPr/>
    </dgm:pt>
    <dgm:pt modelId="{F55B2F71-E638-412C-8147-FC7081E08B04}" type="pres">
      <dgm:prSet presAssocID="{66039115-797B-304C-9FC0-EFABB1F212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</dgm:spPr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4">
        <dgm:presLayoutVars>
          <dgm:chMax val="1"/>
          <dgm:chPref val="1"/>
        </dgm:presLayoutVars>
      </dgm:prSet>
      <dgm:spPr/>
    </dgm:pt>
    <dgm:pt modelId="{BB1D33AA-C75A-465A-93F0-2B3A7346088F}" type="pres">
      <dgm:prSet presAssocID="{D044F6BA-1D90-EC47-8A78-B9796198ECF5}" presName="sibTrans" presStyleLbl="sibTrans2D1" presStyleIdx="0" presStyleCnt="0"/>
      <dgm:spPr/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4"/>
      <dgm:spPr/>
    </dgm:pt>
    <dgm:pt modelId="{C425A8E1-258A-4D4B-9D55-24376C0AB360}" type="pres">
      <dgm:prSet presAssocID="{E39563C5-C199-4F5B-A899-8CC0710341A0}" presName="icon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</dgm:spPr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4">
        <dgm:presLayoutVars>
          <dgm:chMax val="1"/>
          <dgm:chPref val="1"/>
        </dgm:presLayoutVars>
      </dgm:prSet>
      <dgm:spPr/>
    </dgm:pt>
    <dgm:pt modelId="{CEB8DC13-2561-455C-A0BE-EE905F81836F}" type="pres">
      <dgm:prSet presAssocID="{BC971DAC-9BE2-44B2-ABE4-8099C777E9C4}" presName="sibTrans" presStyleLbl="sibTrans2D1" presStyleIdx="0" presStyleCnt="0"/>
      <dgm:spPr/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4"/>
      <dgm:spPr/>
    </dgm:pt>
    <dgm:pt modelId="{D99F53AC-3AF2-437B-A5AB-1239ADEC0676}" type="pres">
      <dgm:prSet presAssocID="{15B1A768-2666-4AB4-BDA7-F0E3C4160D59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</dgm:spPr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4">
        <dgm:presLayoutVars>
          <dgm:chMax val="1"/>
          <dgm:chPref val="1"/>
        </dgm:presLayoutVars>
      </dgm:prSet>
      <dgm:spPr/>
    </dgm:pt>
    <dgm:pt modelId="{8F14F3AD-A362-45DF-80F5-2B8D1F566D80}" type="pres">
      <dgm:prSet presAssocID="{72FFCBD4-DD9D-4E06-81E4-54307F97A3F0}" presName="sibTrans" presStyleLbl="sibTrans2D1" presStyleIdx="0" presStyleCnt="0"/>
      <dgm:spPr/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4"/>
      <dgm:spPr/>
    </dgm:pt>
    <dgm:pt modelId="{41C0BC0F-FFD5-42B5-B952-9316B9364F6F}" type="pres">
      <dgm:prSet presAssocID="{3AA5586A-C40E-4DDA-98A5-6545F36F46AB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2F2DA-D7F2-4FF6-84BA-5F139A7912D1}" type="doc">
      <dgm:prSet loTypeId="urn:microsoft.com/office/officeart/2005/8/layout/arrow5" loCatId="relationship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F48E813-4459-4B63-9360-D2CA978144F6}">
      <dgm:prSet phldrT="[Text]"/>
      <dgm:spPr/>
      <dgm:t>
        <a:bodyPr/>
        <a:lstStyle/>
        <a:p>
          <a:r>
            <a:rPr lang="en-US" dirty="0"/>
            <a:t>Good </a:t>
          </a:r>
        </a:p>
        <a:p>
          <a:r>
            <a:rPr lang="en-US" dirty="0"/>
            <a:t>Display </a:t>
          </a:r>
        </a:p>
      </dgm:t>
    </dgm:pt>
    <dgm:pt modelId="{DB703676-2A02-40C0-8D19-B1740BA13EAF}" type="parTrans" cxnId="{9523870F-D5F6-4EE4-9D0E-98036F772042}">
      <dgm:prSet/>
      <dgm:spPr/>
      <dgm:t>
        <a:bodyPr/>
        <a:lstStyle/>
        <a:p>
          <a:endParaRPr lang="en-US"/>
        </a:p>
      </dgm:t>
    </dgm:pt>
    <dgm:pt modelId="{AD34E5BA-C68C-46C7-94AE-AB69E454AEC4}" type="sibTrans" cxnId="{9523870F-D5F6-4EE4-9D0E-98036F772042}">
      <dgm:prSet/>
      <dgm:spPr/>
      <dgm:t>
        <a:bodyPr/>
        <a:lstStyle/>
        <a:p>
          <a:endParaRPr lang="en-US"/>
        </a:p>
      </dgm:t>
    </dgm:pt>
    <dgm:pt modelId="{B13EC5CF-C62E-4A1A-AFF1-DA503C372747}">
      <dgm:prSet phldrT="[Text]"/>
      <dgm:spPr/>
      <dgm:t>
        <a:bodyPr/>
        <a:lstStyle/>
        <a:p>
          <a:r>
            <a:rPr lang="en-US" dirty="0"/>
            <a:t>Connected with </a:t>
          </a:r>
          <a:r>
            <a:rPr lang="en-US" dirty="0" err="1"/>
            <a:t>sql</a:t>
          </a:r>
          <a:r>
            <a:rPr lang="en-US" dirty="0"/>
            <a:t> </a:t>
          </a:r>
        </a:p>
      </dgm:t>
    </dgm:pt>
    <dgm:pt modelId="{FB68FE19-9F2E-486B-80A5-07A8B5F267F1}" type="sibTrans" cxnId="{BCA54C76-07AE-4A1B-B8AF-A549CC926EAF}">
      <dgm:prSet/>
      <dgm:spPr/>
      <dgm:t>
        <a:bodyPr/>
        <a:lstStyle/>
        <a:p>
          <a:endParaRPr lang="en-US"/>
        </a:p>
      </dgm:t>
    </dgm:pt>
    <dgm:pt modelId="{250B1E8C-3A8B-4C05-B652-E4188FE4F78F}" type="parTrans" cxnId="{BCA54C76-07AE-4A1B-B8AF-A549CC926EAF}">
      <dgm:prSet/>
      <dgm:spPr/>
      <dgm:t>
        <a:bodyPr/>
        <a:lstStyle/>
        <a:p>
          <a:endParaRPr lang="en-US"/>
        </a:p>
      </dgm:t>
    </dgm:pt>
    <dgm:pt modelId="{5967A42A-992F-4FDA-A7BF-040A6ACCB03C}">
      <dgm:prSet phldrT="[Text]"/>
      <dgm:spPr/>
      <dgm:t>
        <a:bodyPr/>
        <a:lstStyle/>
        <a:p>
          <a:r>
            <a:rPr lang="en-US" dirty="0"/>
            <a:t>the work of the Indonesian people </a:t>
          </a:r>
        </a:p>
      </dgm:t>
    </dgm:pt>
    <dgm:pt modelId="{42ABD298-0EE6-4B76-B809-8A6DA6D143D8}" type="sibTrans" cxnId="{D8E51D10-1C86-4C49-B582-0876726AF5A4}">
      <dgm:prSet/>
      <dgm:spPr/>
      <dgm:t>
        <a:bodyPr/>
        <a:lstStyle/>
        <a:p>
          <a:endParaRPr lang="en-US"/>
        </a:p>
      </dgm:t>
    </dgm:pt>
    <dgm:pt modelId="{A03DAD7C-77BC-4D6F-8EC5-F2C93B21D176}" type="parTrans" cxnId="{D8E51D10-1C86-4C49-B582-0876726AF5A4}">
      <dgm:prSet/>
      <dgm:spPr/>
      <dgm:t>
        <a:bodyPr/>
        <a:lstStyle/>
        <a:p>
          <a:endParaRPr lang="en-US"/>
        </a:p>
      </dgm:t>
    </dgm:pt>
    <dgm:pt modelId="{9DE0F8F4-36B0-4743-B908-0EE3F43352CB}" type="pres">
      <dgm:prSet presAssocID="{4F62F2DA-D7F2-4FF6-84BA-5F139A7912D1}" presName="diagram" presStyleCnt="0">
        <dgm:presLayoutVars>
          <dgm:dir/>
          <dgm:resizeHandles val="exact"/>
        </dgm:presLayoutVars>
      </dgm:prSet>
      <dgm:spPr/>
    </dgm:pt>
    <dgm:pt modelId="{71D4558D-159A-47DE-A94F-521C32D12BF0}" type="pres">
      <dgm:prSet presAssocID="{AF48E813-4459-4B63-9360-D2CA978144F6}" presName="arrow" presStyleLbl="node1" presStyleIdx="0" presStyleCnt="3">
        <dgm:presLayoutVars>
          <dgm:bulletEnabled val="1"/>
        </dgm:presLayoutVars>
      </dgm:prSet>
      <dgm:spPr/>
    </dgm:pt>
    <dgm:pt modelId="{3DCA436E-A06E-419C-933D-824314FA18DD}" type="pres">
      <dgm:prSet presAssocID="{5967A42A-992F-4FDA-A7BF-040A6ACCB03C}" presName="arrow" presStyleLbl="node1" presStyleIdx="1" presStyleCnt="3" custRadScaleRad="120754" custRadScaleInc="-5832">
        <dgm:presLayoutVars>
          <dgm:bulletEnabled val="1"/>
        </dgm:presLayoutVars>
      </dgm:prSet>
      <dgm:spPr/>
    </dgm:pt>
    <dgm:pt modelId="{AB6E8487-3FDE-4982-AEDD-44690A8ABD93}" type="pres">
      <dgm:prSet presAssocID="{B13EC5CF-C62E-4A1A-AFF1-DA503C372747}" presName="arrow" presStyleLbl="node1" presStyleIdx="2" presStyleCnt="3" custRadScaleRad="112519" custRadScaleInc="4338">
        <dgm:presLayoutVars>
          <dgm:bulletEnabled val="1"/>
        </dgm:presLayoutVars>
      </dgm:prSet>
      <dgm:spPr/>
    </dgm:pt>
  </dgm:ptLst>
  <dgm:cxnLst>
    <dgm:cxn modelId="{9523870F-D5F6-4EE4-9D0E-98036F772042}" srcId="{4F62F2DA-D7F2-4FF6-84BA-5F139A7912D1}" destId="{AF48E813-4459-4B63-9360-D2CA978144F6}" srcOrd="0" destOrd="0" parTransId="{DB703676-2A02-40C0-8D19-B1740BA13EAF}" sibTransId="{AD34E5BA-C68C-46C7-94AE-AB69E454AEC4}"/>
    <dgm:cxn modelId="{D8E51D10-1C86-4C49-B582-0876726AF5A4}" srcId="{4F62F2DA-D7F2-4FF6-84BA-5F139A7912D1}" destId="{5967A42A-992F-4FDA-A7BF-040A6ACCB03C}" srcOrd="1" destOrd="0" parTransId="{A03DAD7C-77BC-4D6F-8EC5-F2C93B21D176}" sibTransId="{42ABD298-0EE6-4B76-B809-8A6DA6D143D8}"/>
    <dgm:cxn modelId="{7F613E3E-5A35-4EDF-996D-1C1A7AC2C68A}" type="presOf" srcId="{5967A42A-992F-4FDA-A7BF-040A6ACCB03C}" destId="{3DCA436E-A06E-419C-933D-824314FA18DD}" srcOrd="0" destOrd="0" presId="urn:microsoft.com/office/officeart/2005/8/layout/arrow5"/>
    <dgm:cxn modelId="{BCA54C76-07AE-4A1B-B8AF-A549CC926EAF}" srcId="{4F62F2DA-D7F2-4FF6-84BA-5F139A7912D1}" destId="{B13EC5CF-C62E-4A1A-AFF1-DA503C372747}" srcOrd="2" destOrd="0" parTransId="{250B1E8C-3A8B-4C05-B652-E4188FE4F78F}" sibTransId="{FB68FE19-9F2E-486B-80A5-07A8B5F267F1}"/>
    <dgm:cxn modelId="{862DBB77-D019-46F4-92CD-72B6659CDD64}" type="presOf" srcId="{B13EC5CF-C62E-4A1A-AFF1-DA503C372747}" destId="{AB6E8487-3FDE-4982-AEDD-44690A8ABD93}" srcOrd="0" destOrd="0" presId="urn:microsoft.com/office/officeart/2005/8/layout/arrow5"/>
    <dgm:cxn modelId="{7201D1FA-236E-4724-972E-C134020FB8E1}" type="presOf" srcId="{AF48E813-4459-4B63-9360-D2CA978144F6}" destId="{71D4558D-159A-47DE-A94F-521C32D12BF0}" srcOrd="0" destOrd="0" presId="urn:microsoft.com/office/officeart/2005/8/layout/arrow5"/>
    <dgm:cxn modelId="{2FC052FD-A34D-4639-AB98-1D7EE16352F4}" type="presOf" srcId="{4F62F2DA-D7F2-4FF6-84BA-5F139A7912D1}" destId="{9DE0F8F4-36B0-4743-B908-0EE3F43352CB}" srcOrd="0" destOrd="0" presId="urn:microsoft.com/office/officeart/2005/8/layout/arrow5"/>
    <dgm:cxn modelId="{AFEA0CF8-0099-426C-B295-95425605C3C4}" type="presParOf" srcId="{9DE0F8F4-36B0-4743-B908-0EE3F43352CB}" destId="{71D4558D-159A-47DE-A94F-521C32D12BF0}" srcOrd="0" destOrd="0" presId="urn:microsoft.com/office/officeart/2005/8/layout/arrow5"/>
    <dgm:cxn modelId="{CB023674-277B-4707-AEE0-9C35DCF4AF85}" type="presParOf" srcId="{9DE0F8F4-36B0-4743-B908-0EE3F43352CB}" destId="{3DCA436E-A06E-419C-933D-824314FA18DD}" srcOrd="1" destOrd="0" presId="urn:microsoft.com/office/officeart/2005/8/layout/arrow5"/>
    <dgm:cxn modelId="{77E46F2C-D4FD-4280-8844-BA9B90A7AA89}" type="presParOf" srcId="{9DE0F8F4-36B0-4743-B908-0EE3F43352CB}" destId="{AB6E8487-3FDE-4982-AEDD-44690A8ABD93}" srcOrd="2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EC2E38C-B9EA-4AC4-87C3-18C259F9401A}">
      <dgm:prSet/>
      <dgm:spPr>
        <a:xfrm>
          <a:off x="52549" y="2233845"/>
          <a:ext cx="3221343" cy="7200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Consumer</a:t>
          </a:r>
        </a:p>
      </dgm:t>
    </dgm:pt>
    <dgm:pt modelId="{56633E21-2D4F-4D35-A163-AA05ACDE458F}" type="parTrans" cxnId="{34B04A36-AFEA-4CD1-A11B-8FBE8A73338B}">
      <dgm:prSet/>
      <dgm:spPr/>
      <dgm:t>
        <a:bodyPr/>
        <a:lstStyle/>
        <a:p>
          <a:endParaRPr lang="en-US" sz="2100" noProof="0" dirty="0"/>
        </a:p>
      </dgm:t>
    </dgm:pt>
    <dgm:pt modelId="{257D8D46-D708-441A-9A94-08C16FB98397}" type="sibTrans" cxnId="{34B04A36-AFEA-4CD1-A11B-8FBE8A73338B}">
      <dgm:prSet/>
      <dgm:spPr/>
      <dgm:t>
        <a:bodyPr/>
        <a:lstStyle/>
        <a:p>
          <a:endParaRPr lang="en-US" noProof="0"/>
        </a:p>
      </dgm:t>
    </dgm:pt>
    <dgm:pt modelId="{6C7ABDD8-2116-4572-BFF1-942DE135219B}">
      <dgm:prSet/>
      <dgm:spPr>
        <a:xfrm>
          <a:off x="3837628" y="2233845"/>
          <a:ext cx="3221343" cy="7200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noProof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Competitor</a:t>
          </a:r>
        </a:p>
      </dgm:t>
    </dgm:pt>
    <dgm:pt modelId="{616469A4-BE2A-4C29-8A52-AB6BAF651012}" type="parTrans" cxnId="{0675954C-3CB5-402E-8880-DDA68CDDB758}">
      <dgm:prSet/>
      <dgm:spPr/>
      <dgm:t>
        <a:bodyPr/>
        <a:lstStyle/>
        <a:p>
          <a:endParaRPr lang="en-US" sz="2100" noProof="0" dirty="0"/>
        </a:p>
      </dgm:t>
    </dgm:pt>
    <dgm:pt modelId="{59BC6248-0FAC-49D0-8357-FB965100BBEE}" type="sibTrans" cxnId="{0675954C-3CB5-402E-8880-DDA68CDDB758}">
      <dgm:prSet/>
      <dgm:spPr/>
      <dgm:t>
        <a:bodyPr/>
        <a:lstStyle/>
        <a:p>
          <a:endParaRPr lang="en-US" noProof="0"/>
        </a:p>
      </dgm:t>
    </dgm:pt>
    <dgm:pt modelId="{44509D9E-58EE-4039-82A1-2A79116ACC93}">
      <dgm:prSet/>
      <dgm:spPr>
        <a:xfrm>
          <a:off x="7622707" y="2233845"/>
          <a:ext cx="3221343" cy="7200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noProof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Market</a:t>
          </a:r>
        </a:p>
      </dgm:t>
    </dgm:pt>
    <dgm:pt modelId="{5C426BE0-998E-4D28-8838-1C847BD83830}" type="parTrans" cxnId="{E0D91B55-A7CF-4FF4-B08D-DBE20AF8C2FE}">
      <dgm:prSet/>
      <dgm:spPr/>
      <dgm:t>
        <a:bodyPr/>
        <a:lstStyle/>
        <a:p>
          <a:endParaRPr lang="en-US" sz="2100" noProof="0" dirty="0"/>
        </a:p>
      </dgm:t>
    </dgm:pt>
    <dgm:pt modelId="{35B7AB1F-21FF-4FAC-BC26-4D944FC0050D}" type="sibTrans" cxnId="{E0D91B55-A7CF-4FF4-B08D-DBE20AF8C2FE}">
      <dgm:prSet/>
      <dgm:spPr/>
      <dgm:t>
        <a:bodyPr/>
        <a:lstStyle/>
        <a:p>
          <a:endParaRPr lang="en-US" noProof="0"/>
        </a:p>
      </dgm:t>
    </dgm:pt>
    <dgm:pt modelId="{731CB9B8-9C9E-4777-B5E5-0C650C1CF671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</dgm:pt>
    <dgm:pt modelId="{0F838767-051F-4A41-B5BD-34FB3C75F12B}" type="pres">
      <dgm:prSet presAssocID="{BEC2E38C-B9EA-4AC4-87C3-18C259F9401A}" presName="compNode" presStyleCnt="0"/>
      <dgm:spPr/>
    </dgm:pt>
    <dgm:pt modelId="{5A075809-8C75-4E04-803F-AFF163039B65}" type="pres">
      <dgm:prSet presAssocID="{BEC2E38C-B9EA-4AC4-87C3-18C259F9401A}" presName="iconRect" presStyleLbl="node1" presStyleIdx="0" presStyleCnt="3" custLinFactNeighborX="-32686" custLinFactNeighborY="-573"/>
      <dgm:spPr>
        <a:xfrm>
          <a:off x="938418" y="401284"/>
          <a:ext cx="1449604" cy="1449604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1000" r="-11000"/>
          </a:stretch>
        </a:blipFill>
        <a:ln w="1270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1FEAC64-1B83-4E3A-AA87-4304788BDB55}" type="pres">
      <dgm:prSet presAssocID="{BEC2E38C-B9EA-4AC4-87C3-18C259F9401A}" presName="spaceRect" presStyleCnt="0"/>
      <dgm:spPr/>
    </dgm:pt>
    <dgm:pt modelId="{E15304F6-1159-42A1-9C34-3730AFDDA2CD}" type="pres">
      <dgm:prSet presAssocID="{BEC2E38C-B9EA-4AC4-87C3-18C259F9401A}" presName="textRect" presStyleLbl="revTx" presStyleIdx="0" presStyleCnt="3" custLinFactNeighborX="-12211" custLinFactNeighborY="-23335">
        <dgm:presLayoutVars>
          <dgm:chMax val="1"/>
          <dgm:chPref val="1"/>
        </dgm:presLayoutVars>
      </dgm:prSet>
      <dgm:spPr/>
    </dgm:pt>
    <dgm:pt modelId="{5EF07DF1-4052-44A1-A0AF-0A363D6B0630}" type="pres">
      <dgm:prSet presAssocID="{257D8D46-D708-441A-9A94-08C16FB98397}" presName="sibTrans" presStyleCnt="0"/>
      <dgm:spPr/>
    </dgm:pt>
    <dgm:pt modelId="{076BEFD0-E9ED-4E7F-9673-6E011B5A08E2}" type="pres">
      <dgm:prSet presAssocID="{6C7ABDD8-2116-4572-BFF1-942DE135219B}" presName="compNode" presStyleCnt="0"/>
      <dgm:spPr/>
    </dgm:pt>
    <dgm:pt modelId="{149365D4-02F1-45AD-91FD-EDDC4F0E9A67}" type="pres">
      <dgm:prSet presAssocID="{6C7ABDD8-2116-4572-BFF1-942DE135219B}" presName="iconRect" presStyleLbl="node1" presStyleIdx="1" presStyleCnt="3"/>
      <dgm:spPr>
        <a:xfrm>
          <a:off x="4723497" y="401284"/>
          <a:ext cx="1449604" cy="144960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447A0DDA-36E4-40AA-925D-E48F6CE3CB04}" type="pres">
      <dgm:prSet presAssocID="{6C7ABDD8-2116-4572-BFF1-942DE135219B}" presName="spaceRect" presStyleCnt="0"/>
      <dgm:spPr/>
    </dgm:pt>
    <dgm:pt modelId="{4BFFB028-C0D7-44EE-803C-2FE7CB0A5632}" type="pres">
      <dgm:prSet presAssocID="{6C7ABDD8-2116-4572-BFF1-942DE135219B}" presName="textRect" presStyleLbl="revTx" presStyleIdx="1" presStyleCnt="3">
        <dgm:presLayoutVars>
          <dgm:chMax val="1"/>
          <dgm:chPref val="1"/>
        </dgm:presLayoutVars>
      </dgm:prSet>
      <dgm:spPr/>
    </dgm:pt>
    <dgm:pt modelId="{BD707A12-FF25-4CE0-97F9-4B4B6BAF0972}" type="pres">
      <dgm:prSet presAssocID="{59BC6248-0FAC-49D0-8357-FB965100BBEE}" presName="sibTrans" presStyleCnt="0"/>
      <dgm:spPr/>
    </dgm:pt>
    <dgm:pt modelId="{5CC278AE-9618-4F63-A36B-DABFF003969D}" type="pres">
      <dgm:prSet presAssocID="{44509D9E-58EE-4039-82A1-2A79116ACC93}" presName="compNode" presStyleCnt="0"/>
      <dgm:spPr/>
    </dgm:pt>
    <dgm:pt modelId="{72D006BC-B9B3-458C-9768-07D20D6CD37A}" type="pres">
      <dgm:prSet presAssocID="{44509D9E-58EE-4039-82A1-2A79116ACC93}" presName="iconRect" presStyleLbl="node1" presStyleIdx="2" presStyleCnt="3"/>
      <dgm:spPr>
        <a:xfrm>
          <a:off x="8508576" y="401284"/>
          <a:ext cx="1449604" cy="144960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1CA841E-18DE-4CC2-894E-42813BF3A61C}" type="pres">
      <dgm:prSet presAssocID="{44509D9E-58EE-4039-82A1-2A79116ACC93}" presName="spaceRect" presStyleCnt="0"/>
      <dgm:spPr/>
    </dgm:pt>
    <dgm:pt modelId="{7A8D41E0-D064-4F64-B2E2-37349575417C}" type="pres">
      <dgm:prSet presAssocID="{44509D9E-58EE-4039-82A1-2A79116ACC9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2D9BD25-E96B-4410-A062-9484C5CE02DA}" type="presOf" srcId="{1AF866C9-4A03-4AD4-8E51-2BAE1EB6D173}" destId="{731CB9B8-9C9E-4777-B5E5-0C650C1CF671}" srcOrd="0" destOrd="0" presId="urn:microsoft.com/office/officeart/2018/2/layout/Icon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27509A94-55FC-46A0-A9A6-A22BC85E8597}" type="presOf" srcId="{6C7ABDD8-2116-4572-BFF1-942DE135219B}" destId="{4BFFB028-C0D7-44EE-803C-2FE7CB0A5632}" srcOrd="0" destOrd="0" presId="urn:microsoft.com/office/officeart/2018/2/layout/IconLabelList"/>
    <dgm:cxn modelId="{5A02ECB6-7367-493F-9D45-440E8F6BA283}" type="presOf" srcId="{44509D9E-58EE-4039-82A1-2A79116ACC93}" destId="{7A8D41E0-D064-4F64-B2E2-37349575417C}" srcOrd="0" destOrd="0" presId="urn:microsoft.com/office/officeart/2018/2/layout/IconLabelList"/>
    <dgm:cxn modelId="{2FC20AD0-E211-4DAB-A7E2-76FB18A84C4C}" type="presOf" srcId="{BEC2E38C-B9EA-4AC4-87C3-18C259F9401A}" destId="{E15304F6-1159-42A1-9C34-3730AFDDA2CD}" srcOrd="0" destOrd="0" presId="urn:microsoft.com/office/officeart/2018/2/layout/IconLabelList"/>
    <dgm:cxn modelId="{1DAC79F4-86A2-4FF2-973C-E58AD2F0F8A9}" type="presParOf" srcId="{731CB9B8-9C9E-4777-B5E5-0C650C1CF671}" destId="{0F838767-051F-4A41-B5BD-34FB3C75F12B}" srcOrd="0" destOrd="0" presId="urn:microsoft.com/office/officeart/2018/2/layout/IconLabelList"/>
    <dgm:cxn modelId="{C7E8690E-516D-4499-BDF5-191A25F02037}" type="presParOf" srcId="{0F838767-051F-4A41-B5BD-34FB3C75F12B}" destId="{5A075809-8C75-4E04-803F-AFF163039B65}" srcOrd="0" destOrd="0" presId="urn:microsoft.com/office/officeart/2018/2/layout/IconLabelList"/>
    <dgm:cxn modelId="{9A5CBF75-80AD-4A7D-97A2-4D65DA7FC8AD}" type="presParOf" srcId="{0F838767-051F-4A41-B5BD-34FB3C75F12B}" destId="{61FEAC64-1B83-4E3A-AA87-4304788BDB55}" srcOrd="1" destOrd="0" presId="urn:microsoft.com/office/officeart/2018/2/layout/IconLabelList"/>
    <dgm:cxn modelId="{5E64FA2A-8C48-4725-82DB-EBF6A2443D54}" type="presParOf" srcId="{0F838767-051F-4A41-B5BD-34FB3C75F12B}" destId="{E15304F6-1159-42A1-9C34-3730AFDDA2CD}" srcOrd="2" destOrd="0" presId="urn:microsoft.com/office/officeart/2018/2/layout/IconLabelList"/>
    <dgm:cxn modelId="{BE88A013-45F8-4A54-AB05-45FD35ADC38F}" type="presParOf" srcId="{731CB9B8-9C9E-4777-B5E5-0C650C1CF671}" destId="{5EF07DF1-4052-44A1-A0AF-0A363D6B0630}" srcOrd="1" destOrd="0" presId="urn:microsoft.com/office/officeart/2018/2/layout/IconLabelList"/>
    <dgm:cxn modelId="{9AC2D573-1C38-45BC-8067-16F43F77C5C0}" type="presParOf" srcId="{731CB9B8-9C9E-4777-B5E5-0C650C1CF671}" destId="{076BEFD0-E9ED-4E7F-9673-6E011B5A08E2}" srcOrd="2" destOrd="0" presId="urn:microsoft.com/office/officeart/2018/2/layout/IconLabelList"/>
    <dgm:cxn modelId="{B194EC7C-050A-4B04-A866-3DAB87F9E173}" type="presParOf" srcId="{076BEFD0-E9ED-4E7F-9673-6E011B5A08E2}" destId="{149365D4-02F1-45AD-91FD-EDDC4F0E9A67}" srcOrd="0" destOrd="0" presId="urn:microsoft.com/office/officeart/2018/2/layout/IconLabelList"/>
    <dgm:cxn modelId="{33789C51-F098-4835-AC2F-FAF87397EF84}" type="presParOf" srcId="{076BEFD0-E9ED-4E7F-9673-6E011B5A08E2}" destId="{447A0DDA-36E4-40AA-925D-E48F6CE3CB04}" srcOrd="1" destOrd="0" presId="urn:microsoft.com/office/officeart/2018/2/layout/IconLabelList"/>
    <dgm:cxn modelId="{255FDD29-5710-4FC9-863C-C220C7442AE7}" type="presParOf" srcId="{076BEFD0-E9ED-4E7F-9673-6E011B5A08E2}" destId="{4BFFB028-C0D7-44EE-803C-2FE7CB0A5632}" srcOrd="2" destOrd="0" presId="urn:microsoft.com/office/officeart/2018/2/layout/IconLabelList"/>
    <dgm:cxn modelId="{731028BA-21F4-4D07-8496-65CB56591CE5}" type="presParOf" srcId="{731CB9B8-9C9E-4777-B5E5-0C650C1CF671}" destId="{BD707A12-FF25-4CE0-97F9-4B4B6BAF0972}" srcOrd="3" destOrd="0" presId="urn:microsoft.com/office/officeart/2018/2/layout/IconLabelList"/>
    <dgm:cxn modelId="{154AD7BE-B962-4212-9F3B-E5F9DB8DDE7D}" type="presParOf" srcId="{731CB9B8-9C9E-4777-B5E5-0C650C1CF671}" destId="{5CC278AE-9618-4F63-A36B-DABFF003969D}" srcOrd="4" destOrd="0" presId="urn:microsoft.com/office/officeart/2018/2/layout/IconLabelList"/>
    <dgm:cxn modelId="{4E79B4FC-C1F5-4F20-9EF8-4F94FD2D8A6D}" type="presParOf" srcId="{5CC278AE-9618-4F63-A36B-DABFF003969D}" destId="{72D006BC-B9B3-458C-9768-07D20D6CD37A}" srcOrd="0" destOrd="0" presId="urn:microsoft.com/office/officeart/2018/2/layout/IconLabelList"/>
    <dgm:cxn modelId="{A5C54848-9E78-49FD-9EF1-C095038B5AD4}" type="presParOf" srcId="{5CC278AE-9618-4F63-A36B-DABFF003969D}" destId="{E1CA841E-18DE-4CC2-894E-42813BF3A61C}" srcOrd="1" destOrd="0" presId="urn:microsoft.com/office/officeart/2018/2/layout/IconLabelList"/>
    <dgm:cxn modelId="{7E8EA5BF-02CC-41C2-A7CF-B153778365B6}" type="presParOf" srcId="{5CC278AE-9618-4F63-A36B-DABFF003969D}" destId="{7A8D41E0-D064-4F64-B2E2-3734957541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9797" y="610033"/>
          <a:ext cx="904356" cy="9043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299712" y="799948"/>
          <a:ext cx="524526" cy="5245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1207944" y="610033"/>
          <a:ext cx="2131696" cy="904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compatible with an Intel Core – i5 processor, 8 GB RAM and 128 GB of SSD (tested)</a:t>
          </a:r>
        </a:p>
      </dsp:txBody>
      <dsp:txXfrm>
        <a:off x="1207944" y="610033"/>
        <a:ext cx="2131696" cy="904356"/>
      </dsp:txXfrm>
    </dsp:sp>
    <dsp:sp modelId="{75512A68-FA50-4392-A441-C6EC352FE606}">
      <dsp:nvSpPr>
        <dsp:cNvPr id="0" name=""/>
        <dsp:cNvSpPr/>
      </dsp:nvSpPr>
      <dsp:spPr>
        <a:xfrm>
          <a:off x="3711073" y="610033"/>
          <a:ext cx="904356" cy="9043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3900987" y="799948"/>
          <a:ext cx="524526" cy="52452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4809219" y="610033"/>
          <a:ext cx="2131696" cy="904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Microsoft </a:t>
          </a:r>
          <a:r>
            <a:rPr lang="en-US" sz="1400" kern="1200" dirty="0" err="1"/>
            <a:t>sql</a:t>
          </a:r>
          <a:r>
            <a:rPr lang="en-US" sz="1400" kern="1200" dirty="0"/>
            <a:t> server 2014</a:t>
          </a:r>
        </a:p>
      </dsp:txBody>
      <dsp:txXfrm>
        <a:off x="4809219" y="610033"/>
        <a:ext cx="2131696" cy="904356"/>
      </dsp:txXfrm>
    </dsp:sp>
    <dsp:sp modelId="{2CA4BD4C-87EF-4944-9E57-97154B3B633C}">
      <dsp:nvSpPr>
        <dsp:cNvPr id="0" name=""/>
        <dsp:cNvSpPr/>
      </dsp:nvSpPr>
      <dsp:spPr>
        <a:xfrm>
          <a:off x="109797" y="2134742"/>
          <a:ext cx="904356" cy="9043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299712" y="2324657"/>
          <a:ext cx="524526" cy="5245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1207944" y="2134742"/>
          <a:ext cx="2131696" cy="904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Microsoft Windows 10</a:t>
          </a:r>
        </a:p>
      </dsp:txBody>
      <dsp:txXfrm>
        <a:off x="1207944" y="2134742"/>
        <a:ext cx="2131696" cy="904356"/>
      </dsp:txXfrm>
    </dsp:sp>
    <dsp:sp modelId="{7089FE6B-57E5-4306-8097-E758E000C828}">
      <dsp:nvSpPr>
        <dsp:cNvPr id="0" name=""/>
        <dsp:cNvSpPr/>
      </dsp:nvSpPr>
      <dsp:spPr>
        <a:xfrm>
          <a:off x="3711073" y="2134742"/>
          <a:ext cx="904356" cy="9043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3900987" y="2324657"/>
          <a:ext cx="524526" cy="52452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4809219" y="2134742"/>
          <a:ext cx="2131696" cy="904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Netbeans</a:t>
          </a:r>
          <a:r>
            <a:rPr lang="en-US" sz="1400" kern="1200" dirty="0"/>
            <a:t> IDE 8.2</a:t>
          </a:r>
        </a:p>
      </dsp:txBody>
      <dsp:txXfrm>
        <a:off x="4809219" y="2134742"/>
        <a:ext cx="2131696" cy="9043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4558D-159A-47DE-A94F-521C32D12BF0}">
      <dsp:nvSpPr>
        <dsp:cNvPr id="0" name=""/>
        <dsp:cNvSpPr/>
      </dsp:nvSpPr>
      <dsp:spPr>
        <a:xfrm>
          <a:off x="2428298" y="355"/>
          <a:ext cx="2889750" cy="2889750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Good 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Display </a:t>
          </a:r>
        </a:p>
      </dsp:txBody>
      <dsp:txXfrm>
        <a:off x="3150736" y="355"/>
        <a:ext cx="1444875" cy="2384044"/>
      </dsp:txXfrm>
    </dsp:sp>
    <dsp:sp modelId="{3DCA436E-A06E-419C-933D-824314FA18DD}">
      <dsp:nvSpPr>
        <dsp:cNvPr id="0" name=""/>
        <dsp:cNvSpPr/>
      </dsp:nvSpPr>
      <dsp:spPr>
        <a:xfrm rot="7200000">
          <a:off x="4327735" y="2844348"/>
          <a:ext cx="2889750" cy="2889750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75317"/>
                <a:satOff val="-14450"/>
                <a:lumOff val="2059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75317"/>
                <a:satOff val="-14450"/>
                <a:lumOff val="2059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the work of the Indonesian people </a:t>
          </a:r>
        </a:p>
      </dsp:txBody>
      <dsp:txXfrm rot="-5400000">
        <a:off x="4799565" y="3693212"/>
        <a:ext cx="2384044" cy="1444875"/>
      </dsp:txXfrm>
    </dsp:sp>
    <dsp:sp modelId="{AB6E8487-3FDE-4982-AEDD-44690A8ABD93}">
      <dsp:nvSpPr>
        <dsp:cNvPr id="0" name=""/>
        <dsp:cNvSpPr/>
      </dsp:nvSpPr>
      <dsp:spPr>
        <a:xfrm rot="14400000">
          <a:off x="454564" y="2844365"/>
          <a:ext cx="2889750" cy="2889750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50635"/>
                <a:satOff val="-28901"/>
                <a:lumOff val="4118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50635"/>
                <a:satOff val="-28901"/>
                <a:lumOff val="4118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Connected with </a:t>
          </a:r>
          <a:r>
            <a:rPr lang="en-US" sz="2700" kern="1200" dirty="0" err="1"/>
            <a:t>sql</a:t>
          </a:r>
          <a:r>
            <a:rPr lang="en-US" sz="2700" kern="1200" dirty="0"/>
            <a:t> </a:t>
          </a:r>
        </a:p>
      </dsp:txBody>
      <dsp:txXfrm rot="5400000">
        <a:off x="488440" y="3693228"/>
        <a:ext cx="2384044" cy="14448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75809-8C75-4E04-803F-AFF163039B65}">
      <dsp:nvSpPr>
        <dsp:cNvPr id="0" name=""/>
        <dsp:cNvSpPr/>
      </dsp:nvSpPr>
      <dsp:spPr>
        <a:xfrm>
          <a:off x="464600" y="392978"/>
          <a:ext cx="1449604" cy="1449604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1000" r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304F6-1159-42A1-9C34-3730AFDDA2CD}">
      <dsp:nvSpPr>
        <dsp:cNvPr id="0" name=""/>
        <dsp:cNvSpPr/>
      </dsp:nvSpPr>
      <dsp:spPr>
        <a:xfrm>
          <a:off x="0" y="2065833"/>
          <a:ext cx="32213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Consumer</a:t>
          </a:r>
        </a:p>
      </dsp:txBody>
      <dsp:txXfrm>
        <a:off x="0" y="2065833"/>
        <a:ext cx="3221343" cy="720000"/>
      </dsp:txXfrm>
    </dsp:sp>
    <dsp:sp modelId="{149365D4-02F1-45AD-91FD-EDDC4F0E9A67}">
      <dsp:nvSpPr>
        <dsp:cNvPr id="0" name=""/>
        <dsp:cNvSpPr/>
      </dsp:nvSpPr>
      <dsp:spPr>
        <a:xfrm>
          <a:off x="4723497" y="401284"/>
          <a:ext cx="1449604" cy="144960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FB028-C0D7-44EE-803C-2FE7CB0A5632}">
      <dsp:nvSpPr>
        <dsp:cNvPr id="0" name=""/>
        <dsp:cNvSpPr/>
      </dsp:nvSpPr>
      <dsp:spPr>
        <a:xfrm>
          <a:off x="3837628" y="2233845"/>
          <a:ext cx="32213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noProof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Competitor</a:t>
          </a:r>
        </a:p>
      </dsp:txBody>
      <dsp:txXfrm>
        <a:off x="3837628" y="2233845"/>
        <a:ext cx="3221343" cy="720000"/>
      </dsp:txXfrm>
    </dsp:sp>
    <dsp:sp modelId="{72D006BC-B9B3-458C-9768-07D20D6CD37A}">
      <dsp:nvSpPr>
        <dsp:cNvPr id="0" name=""/>
        <dsp:cNvSpPr/>
      </dsp:nvSpPr>
      <dsp:spPr>
        <a:xfrm>
          <a:off x="8508576" y="401284"/>
          <a:ext cx="1449604" cy="144960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D41E0-D064-4F64-B2E2-37349575417C}">
      <dsp:nvSpPr>
        <dsp:cNvPr id="0" name=""/>
        <dsp:cNvSpPr/>
      </dsp:nvSpPr>
      <dsp:spPr>
        <a:xfrm>
          <a:off x="7622707" y="2233845"/>
          <a:ext cx="32213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noProof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Market</a:t>
          </a:r>
        </a:p>
      </dsp:txBody>
      <dsp:txXfrm>
        <a:off x="7622707" y="2233845"/>
        <a:ext cx="322134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F6029-0D50-4DA6-BF05-FBA85947021A}" type="datetimeFigureOut">
              <a:rPr lang="en-ID" smtClean="0"/>
              <a:t>08/09/2020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18DEB-43E3-47AF-AA89-27F10C41525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6231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220CB7-DCA5-4E5B-97F1-300CDD8D2A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56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0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220CB7-DCA5-4E5B-97F1-300CDD8D2A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990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9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96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2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16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14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AB3A824-1A51-4B26-AD58-A6D8E14F6C04}" type="datetimeFigureOut">
              <a:rPr lang="en-US" noProof="0" smtClean="0"/>
              <a:t>9/8/2020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985938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17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48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00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092550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9483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379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54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9/8/2020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21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743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712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16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569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82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850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1396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507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268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9/8/2020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624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773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889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217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264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118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258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9/8/2020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9/8/2020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9/8/2020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9/8/2020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BC1C18-307B-4F68-A007-B5B542270E8D}" type="datetimeFigureOut">
              <a:rPr lang="en-US" noProof="0" smtClean="0"/>
              <a:t>9/8/2020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id-ID" sz="1200" b="0" i="0" strike="noStrike" spc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id-ID" sz="8000" b="0" i="0" strike="noStrike" spc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chemeClr val="accent1"/>
                </a:solidFill>
                <a:latin typeface="+mn-lt"/>
              </a:rPr>
              <a:t>Your </a:t>
            </a:r>
            <a:r>
              <a:rPr lang="en-US" sz="1200" b="1" baseline="0" dirty="0">
                <a:solidFill>
                  <a:schemeClr val="accent1"/>
                </a:solidFill>
                <a:latin typeface="+mn-lt"/>
              </a:rPr>
              <a:t>Coffee Shop</a:t>
            </a:r>
            <a:endParaRPr lang="en-US" sz="120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9149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id-ID" sz="1200" b="0" i="0" strike="noStrike" spc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id-ID" sz="8000" b="0" i="0" strike="noStrike" spc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chemeClr val="accent1"/>
                </a:solidFill>
                <a:latin typeface="+mn-lt"/>
              </a:rPr>
              <a:t>BFD Coffee Shop</a:t>
            </a:r>
          </a:p>
        </p:txBody>
      </p:sp>
    </p:spTree>
    <p:extLst>
      <p:ext uri="{BB962C8B-B14F-4D97-AF65-F5344CB8AC3E}">
        <p14:creationId xmlns:p14="http://schemas.microsoft.com/office/powerpoint/2010/main" val="983941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49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8.jp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9.jpg"/><Relationship Id="rId9" Type="http://schemas.microsoft.com/office/2007/relationships/diagramDrawing" Target="../diagrams/drawing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Coffee Beans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en-US" sz="7200" dirty="0" err="1">
                <a:solidFill>
                  <a:schemeClr val="tx1"/>
                </a:solidFill>
              </a:rPr>
              <a:t>dBF</a:t>
            </a:r>
            <a:r>
              <a:rPr lang="en-US" sz="7200" dirty="0">
                <a:solidFill>
                  <a:schemeClr val="tx1"/>
                </a:solidFill>
              </a:rPr>
              <a:t> COFFEE SHOP </a:t>
            </a:r>
            <a:endParaRPr lang="en-US" sz="7200" b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DEVELOPED BY :</a:t>
            </a:r>
          </a:p>
          <a:p>
            <a:r>
              <a:rPr lang="en-US" sz="2800" dirty="0">
                <a:solidFill>
                  <a:schemeClr val="tx1"/>
                </a:solidFill>
              </a:rPr>
              <a:t>M.</a:t>
            </a:r>
            <a:r>
              <a:rPr lang="en-US" sz="2800" dirty="0">
                <a:solidFill>
                  <a:srgbClr val="FFC000"/>
                </a:solidFill>
              </a:rPr>
              <a:t>D</a:t>
            </a:r>
            <a:r>
              <a:rPr lang="en-US" sz="2800" dirty="0">
                <a:solidFill>
                  <a:schemeClr val="tx1"/>
                </a:solidFill>
              </a:rPr>
              <a:t>HANI SETIAWAN </a:t>
            </a:r>
          </a:p>
          <a:p>
            <a:r>
              <a:rPr lang="en-US" sz="2800" dirty="0">
                <a:solidFill>
                  <a:schemeClr val="tx1"/>
                </a:solidFill>
              </a:rPr>
              <a:t>KAPTEN </a:t>
            </a:r>
            <a:r>
              <a:rPr lang="en-US" sz="2800" dirty="0">
                <a:solidFill>
                  <a:srgbClr val="FFC000"/>
                </a:solidFill>
              </a:rPr>
              <a:t>B</a:t>
            </a:r>
            <a:r>
              <a:rPr lang="en-US" sz="2800" dirty="0">
                <a:solidFill>
                  <a:schemeClr val="tx1"/>
                </a:solidFill>
              </a:rPr>
              <a:t>INTANG </a:t>
            </a:r>
          </a:p>
          <a:p>
            <a:r>
              <a:rPr lang="en-US" sz="2800" dirty="0">
                <a:solidFill>
                  <a:srgbClr val="FFC000"/>
                </a:solidFill>
              </a:rPr>
              <a:t>F</a:t>
            </a:r>
            <a:r>
              <a:rPr lang="en-US" sz="2800" dirty="0">
                <a:solidFill>
                  <a:schemeClr val="tx1"/>
                </a:solidFill>
              </a:rPr>
              <a:t>ERDIANSYAH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Menu Customer 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9E15AD1-000B-4A22-99AB-A08879567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01" y="1207577"/>
            <a:ext cx="7597798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52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Transaction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9E15AD1-000B-4A22-99AB-A08879567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01" y="1207577"/>
            <a:ext cx="7597798" cy="4442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A68094-1B8D-4BFF-B124-A8C619EAD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963" y="1184715"/>
            <a:ext cx="7552074" cy="44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14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 the SQL View 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A455FCC-0195-4F8C-85E3-410A40BA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010" y="2057478"/>
            <a:ext cx="5311980" cy="274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43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configuration</a:t>
            </a:r>
            <a:endParaRPr lang="ru-RU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310042"/>
              </p:ext>
            </p:extLst>
          </p:nvPr>
        </p:nvGraphicFramePr>
        <p:xfrm>
          <a:off x="685801" y="2142067"/>
          <a:ext cx="7050714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1ADA27-F8D7-4034-AACF-0E2C0E254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Rolling Dough">
            <a:extLst>
              <a:ext uri="{FF2B5EF4-FFF2-40B4-BE49-F238E27FC236}">
                <a16:creationId xmlns:a16="http://schemas.microsoft.com/office/drawing/2014/main" id="{CD3172FA-7FBF-4586-8BAE-F8681B4CC2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The advantages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C82DC8-E7AF-4E0A-B62F-9B79E706D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EFA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 descr="Product SmartArt">
            <a:extLst>
              <a:ext uri="{FF2B5EF4-FFF2-40B4-BE49-F238E27FC236}">
                <a16:creationId xmlns:a16="http://schemas.microsoft.com/office/drawing/2014/main" id="{5F324AA3-A8FB-4568-A4CE-E04F36297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535353"/>
              </p:ext>
            </p:extLst>
          </p:nvPr>
        </p:nvGraphicFramePr>
        <p:xfrm>
          <a:off x="2222826" y="483945"/>
          <a:ext cx="7746347" cy="5788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Graphic 8" descr="Podium">
            <a:extLst>
              <a:ext uri="{FF2B5EF4-FFF2-40B4-BE49-F238E27FC236}">
                <a16:creationId xmlns:a16="http://schemas.microsoft.com/office/drawing/2014/main" id="{45AE8B68-96DD-4CAE-A627-B508D397C9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799" y="3313050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D50897-1309-41F6-A502-79CCB22BD7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9365" y="3426210"/>
            <a:ext cx="1093267" cy="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  <a:prstGeom prst="rect">
            <a:avLst/>
          </a:prstGeom>
        </p:spPr>
        <p:txBody>
          <a:bodyPr lIns="0" tIns="108000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58" y="2286000"/>
            <a:ext cx="3791711" cy="39319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Any question </a:t>
            </a:r>
            <a:endParaRPr lang="en-US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Restaurant Open Sign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8548" y="10"/>
            <a:ext cx="67234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F6F939FF-38E5-43C1-9562-6E33A2F50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148A00E-633D-4DE1-A032-9D62FA291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71088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BFD COFFEE APP 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F7502AC-B5F2-447A-8886-7B0FA9DBA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2652946"/>
              </p:ext>
            </p:extLst>
          </p:nvPr>
        </p:nvGraphicFramePr>
        <p:xfrm>
          <a:off x="642938" y="642938"/>
          <a:ext cx="10896600" cy="3355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4727" y="1728683"/>
            <a:ext cx="36234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BACKGROUND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1229" y="2563242"/>
            <a:ext cx="3961291" cy="585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20000"/>
              </a:lnSpc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</a:t>
            </a:r>
            <a:r>
              <a:rPr kumimoji="0" lang="en-US" sz="1400" b="1" i="0" u="none" strike="noStrike" kern="1200" cap="none" spc="0" normalizeH="0" noProof="0" dirty="0">
                <a:ln>
                  <a:noFill/>
                </a:ln>
                <a:solidFill>
                  <a:srgbClr val="D83B01"/>
                </a:solidFill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sz="1400" b="1" i="0" u="none" strike="noStrike" kern="1200" cap="none" spc="0" normalizeH="0" noProof="0" dirty="0" err="1">
                <a:ln>
                  <a:noFill/>
                </a:ln>
                <a:solidFill>
                  <a:srgbClr val="D83B01"/>
                </a:solidFill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</a:t>
            </a:r>
            <a:r>
              <a:rPr lang="en-US" sz="1400" b="1" dirty="0">
                <a:solidFill>
                  <a:srgbClr val="D83B0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 a </a:t>
            </a:r>
            <a:r>
              <a:rPr lang="en-US" sz="1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simple application for selling coffee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29" y="3899962"/>
            <a:ext cx="1907451" cy="274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85" y="1539465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85591" y="1642863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Opening App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2628" y="812828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Schema  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85" y="2131487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685591" y="2234885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Coffee shop menu 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85" y="2723509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685591" y="2826907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coffee detail Menu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FC8CF4-919C-45B2-8697-568072DE84D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85" y="3397672"/>
            <a:ext cx="343070" cy="4942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0BE9F61-FF7B-48FA-A49B-C9984165F3A3}"/>
              </a:ext>
            </a:extLst>
          </p:cNvPr>
          <p:cNvSpPr/>
          <p:nvPr/>
        </p:nvSpPr>
        <p:spPr>
          <a:xfrm>
            <a:off x="1685591" y="3501070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custumer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Menu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7B7FEB-2628-4AAE-991B-BA62183282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85" y="4071835"/>
            <a:ext cx="343070" cy="4942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80E3064-5EE2-4E98-BF10-5486DF892F0E}"/>
              </a:ext>
            </a:extLst>
          </p:cNvPr>
          <p:cNvSpPr/>
          <p:nvPr/>
        </p:nvSpPr>
        <p:spPr>
          <a:xfrm>
            <a:off x="1685591" y="4175233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Transaction menu </a:t>
            </a:r>
          </a:p>
        </p:txBody>
      </p:sp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2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9" grpId="0"/>
      <p:bldP spid="32" grpId="0"/>
      <p:bldP spid="35" grpId="0"/>
      <p:bldP spid="1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78628" y="1811628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DBF Coffee shop application display 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20" y="4560085"/>
            <a:ext cx="1287143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Source Package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D83B01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614A0C51-082E-4344-8388-0EF175E3822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112" y="939800"/>
            <a:ext cx="5311775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8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Opening App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A2F6100-50BE-40BD-B530-8DD44478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328" y="1434072"/>
            <a:ext cx="6339344" cy="39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49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942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Menu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F76AA44-8A1B-4CF2-A7FC-98D2D74CB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735" y="1641955"/>
            <a:ext cx="5654530" cy="35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3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Menu Coffee detailed 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F76AA44-8A1B-4CF2-A7FC-98D2D74CB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735" y="1641955"/>
            <a:ext cx="5654530" cy="3574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3EAB82-C600-45B5-A886-82CB279FA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670" y="1203767"/>
            <a:ext cx="7620660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69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ffee Shop Business Pitch Deck" id="{DC3D4A70-E800-4C21-B572-75CCA82695CD}" vid="{45DC29CB-C6FD-4AFA-9C79-6C65DB4D2290}"/>
    </a:ext>
  </a:extLst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ffee Shop Business Pitch Deck" id="{DC3D4A70-E800-4C21-B572-75CCA82695CD}" vid="{45DC29CB-C6FD-4AFA-9C79-6C65DB4D2290}"/>
    </a:ext>
  </a:extLst>
</a:theme>
</file>

<file path=ppt/theme/theme4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6C8FF0-DA63-443A-A3B0-F1968DFC02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DDD4FC-A802-47A8-9EB4-A0C393478C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8DE91F-79DC-4180-88FD-F1EDFB7A408C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Integral design</Template>
  <TotalTime>0</TotalTime>
  <Words>120</Words>
  <Application>Microsoft Office PowerPoint</Application>
  <PresentationFormat>Widescreen</PresentationFormat>
  <Paragraphs>47</Paragraphs>
  <Slides>16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Calibri</vt:lpstr>
      <vt:lpstr>Calibri Light</vt:lpstr>
      <vt:lpstr>Lato</vt:lpstr>
      <vt:lpstr>Lato Black</vt:lpstr>
      <vt:lpstr>Tw Cen MT</vt:lpstr>
      <vt:lpstr>Tw Cen MT Condensed</vt:lpstr>
      <vt:lpstr>Wingdings 3</vt:lpstr>
      <vt:lpstr>Integral</vt:lpstr>
      <vt:lpstr>Office Theme</vt:lpstr>
      <vt:lpstr>1_Office Theme</vt:lpstr>
      <vt:lpstr>Celestial</vt:lpstr>
      <vt:lpstr>dBF COFFEE SHOP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configuration</vt:lpstr>
      <vt:lpstr>The advantages </vt:lpstr>
      <vt:lpstr>Thank You</vt:lpstr>
      <vt:lpstr>BFD COFFEE APP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2019-04-28T15:15:38Z</dcterms:created>
  <dcterms:modified xsi:type="dcterms:W3CDTF">2020-09-08T17:14:00Z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